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286" r:id="rId6"/>
    <p:sldId id="287" r:id="rId7"/>
    <p:sldId id="288" r:id="rId8"/>
    <p:sldId id="289" r:id="rId9"/>
    <p:sldId id="290" r:id="rId10"/>
    <p:sldId id="29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019DB4-ED73-4279-A194-CE9051032D9E}" v="3" dt="2022-05-19T17:25:42.4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haron Sebton" userId="3d2df0404dd1d341" providerId="LiveId" clId="{8D0E7C19-65A0-4E5C-A9FA-114476F3352B}"/>
    <pc:docChg chg="undo redo custSel addSld modSld">
      <pc:chgData name="Aharon Sebton" userId="3d2df0404dd1d341" providerId="LiveId" clId="{8D0E7C19-65A0-4E5C-A9FA-114476F3352B}" dt="2021-12-15T12:59:51.759" v="2462" actId="20577"/>
      <pc:docMkLst>
        <pc:docMk/>
      </pc:docMkLst>
      <pc:sldChg chg="modSp mod">
        <pc:chgData name="Aharon Sebton" userId="3d2df0404dd1d341" providerId="LiveId" clId="{8D0E7C19-65A0-4E5C-A9FA-114476F3352B}" dt="2021-12-14T18:29:46.152" v="122" actId="20577"/>
        <pc:sldMkLst>
          <pc:docMk/>
          <pc:sldMk cId="355033872" sldId="265"/>
        </pc:sldMkLst>
        <pc:spChg chg="mod">
          <ac:chgData name="Aharon Sebton" userId="3d2df0404dd1d341" providerId="LiveId" clId="{8D0E7C19-65A0-4E5C-A9FA-114476F3352B}" dt="2021-12-13T16:56:56.985" v="95" actId="20577"/>
          <ac:spMkLst>
            <pc:docMk/>
            <pc:sldMk cId="355033872" sldId="265"/>
            <ac:spMk id="2" creationId="{9AB2EA78-AEB3-469B-9025-3B17201A457B}"/>
          </ac:spMkLst>
        </pc:spChg>
        <pc:spChg chg="mod">
          <ac:chgData name="Aharon Sebton" userId="3d2df0404dd1d341" providerId="LiveId" clId="{8D0E7C19-65A0-4E5C-A9FA-114476F3352B}" dt="2021-12-14T18:29:46.152" v="122" actId="20577"/>
          <ac:spMkLst>
            <pc:docMk/>
            <pc:sldMk cId="355033872" sldId="265"/>
            <ac:spMk id="3" creationId="{255E1F2F-E259-4EA8-9FFD-3A10AF541859}"/>
          </ac:spMkLst>
        </pc:spChg>
      </pc:sldChg>
      <pc:sldChg chg="addSp delSp modSp mod setClrOvrMap">
        <pc:chgData name="Aharon Sebton" userId="3d2df0404dd1d341" providerId="LiveId" clId="{8D0E7C19-65A0-4E5C-A9FA-114476F3352B}" dt="2021-12-14T21:52:37.874" v="2334" actId="403"/>
        <pc:sldMkLst>
          <pc:docMk/>
          <pc:sldMk cId="1292513021" sldId="286"/>
        </pc:sldMkLst>
        <pc:spChg chg="mod ord">
          <ac:chgData name="Aharon Sebton" userId="3d2df0404dd1d341" providerId="LiveId" clId="{8D0E7C19-65A0-4E5C-A9FA-114476F3352B}" dt="2021-12-14T18:48:32.388" v="294" actId="26606"/>
          <ac:spMkLst>
            <pc:docMk/>
            <pc:sldMk cId="1292513021" sldId="286"/>
            <ac:spMk id="2" creationId="{0AE422CB-EBC9-4703-870C-8981A495893A}"/>
          </ac:spMkLst>
        </pc:spChg>
        <pc:spChg chg="add del mod">
          <ac:chgData name="Aharon Sebton" userId="3d2df0404dd1d341" providerId="LiveId" clId="{8D0E7C19-65A0-4E5C-A9FA-114476F3352B}" dt="2021-12-14T18:40:51.864" v="128" actId="22"/>
          <ac:spMkLst>
            <pc:docMk/>
            <pc:sldMk cId="1292513021" sldId="286"/>
            <ac:spMk id="4" creationId="{A701B895-2821-4875-B155-912A76B9D3AA}"/>
          </ac:spMkLst>
        </pc:spChg>
        <pc:spChg chg="add mod">
          <ac:chgData name="Aharon Sebton" userId="3d2df0404dd1d341" providerId="LiveId" clId="{8D0E7C19-65A0-4E5C-A9FA-114476F3352B}" dt="2021-12-14T21:52:37.874" v="2334" actId="403"/>
          <ac:spMkLst>
            <pc:docMk/>
            <pc:sldMk cId="1292513021" sldId="286"/>
            <ac:spMk id="8" creationId="{87EBB424-4C1F-499A-9297-BB2578085EF6}"/>
          </ac:spMkLst>
        </pc:spChg>
        <pc:spChg chg="add del">
          <ac:chgData name="Aharon Sebton" userId="3d2df0404dd1d341" providerId="LiveId" clId="{8D0E7C19-65A0-4E5C-A9FA-114476F3352B}" dt="2021-12-14T18:48:32.388" v="294" actId="26606"/>
          <ac:spMkLst>
            <pc:docMk/>
            <pc:sldMk cId="1292513021" sldId="286"/>
            <ac:spMk id="10" creationId="{EE1530B0-6F96-46C0-8B3E-3215CB756BE4}"/>
          </ac:spMkLst>
        </pc:spChg>
        <pc:spChg chg="add del">
          <ac:chgData name="Aharon Sebton" userId="3d2df0404dd1d341" providerId="LiveId" clId="{8D0E7C19-65A0-4E5C-A9FA-114476F3352B}" dt="2021-12-14T18:48:32.388" v="294" actId="26606"/>
          <ac:spMkLst>
            <pc:docMk/>
            <pc:sldMk cId="1292513021" sldId="286"/>
            <ac:spMk id="12" creationId="{754910CF-1B56-45D3-960A-E89F7B3B9131}"/>
          </ac:spMkLst>
        </pc:spChg>
        <pc:spChg chg="add del">
          <ac:chgData name="Aharon Sebton" userId="3d2df0404dd1d341" providerId="LiveId" clId="{8D0E7C19-65A0-4E5C-A9FA-114476F3352B}" dt="2021-12-14T18:48:24.107" v="289" actId="26606"/>
          <ac:spMkLst>
            <pc:docMk/>
            <pc:sldMk cId="1292513021" sldId="286"/>
            <ac:spMk id="17" creationId="{990D0034-F768-41E7-85D4-F38C4DE85770}"/>
          </ac:spMkLst>
        </pc:spChg>
        <pc:spChg chg="add del">
          <ac:chgData name="Aharon Sebton" userId="3d2df0404dd1d341" providerId="LiveId" clId="{8D0E7C19-65A0-4E5C-A9FA-114476F3352B}" dt="2021-12-14T18:48:29.902" v="291" actId="26606"/>
          <ac:spMkLst>
            <pc:docMk/>
            <pc:sldMk cId="1292513021" sldId="286"/>
            <ac:spMk id="22" creationId="{990D0034-F768-41E7-85D4-F38C4DE85770}"/>
          </ac:spMkLst>
        </pc:spChg>
        <pc:spChg chg="add del">
          <ac:chgData name="Aharon Sebton" userId="3d2df0404dd1d341" providerId="LiveId" clId="{8D0E7C19-65A0-4E5C-A9FA-114476F3352B}" dt="2021-12-14T18:48:29.902" v="291" actId="26606"/>
          <ac:spMkLst>
            <pc:docMk/>
            <pc:sldMk cId="1292513021" sldId="286"/>
            <ac:spMk id="23" creationId="{1FE461C7-FF45-427F-83D7-18DFBD48188D}"/>
          </ac:spMkLst>
        </pc:spChg>
        <pc:spChg chg="add del">
          <ac:chgData name="Aharon Sebton" userId="3d2df0404dd1d341" providerId="LiveId" clId="{8D0E7C19-65A0-4E5C-A9FA-114476F3352B}" dt="2021-12-14T18:48:29.902" v="291" actId="26606"/>
          <ac:spMkLst>
            <pc:docMk/>
            <pc:sldMk cId="1292513021" sldId="286"/>
            <ac:spMk id="24" creationId="{95B38FD6-641F-41BF-B466-C1C6366420F0}"/>
          </ac:spMkLst>
        </pc:spChg>
        <pc:spChg chg="add del">
          <ac:chgData name="Aharon Sebton" userId="3d2df0404dd1d341" providerId="LiveId" clId="{8D0E7C19-65A0-4E5C-A9FA-114476F3352B}" dt="2021-12-14T18:48:32.378" v="293" actId="26606"/>
          <ac:spMkLst>
            <pc:docMk/>
            <pc:sldMk cId="1292513021" sldId="286"/>
            <ac:spMk id="26" creationId="{990D0034-F768-41E7-85D4-F38C4DE85770}"/>
          </ac:spMkLst>
        </pc:spChg>
        <pc:spChg chg="add">
          <ac:chgData name="Aharon Sebton" userId="3d2df0404dd1d341" providerId="LiveId" clId="{8D0E7C19-65A0-4E5C-A9FA-114476F3352B}" dt="2021-12-14T18:48:32.388" v="294" actId="26606"/>
          <ac:spMkLst>
            <pc:docMk/>
            <pc:sldMk cId="1292513021" sldId="286"/>
            <ac:spMk id="29" creationId="{873ECEC8-0F24-45B8-950F-35FC94BCEAC8}"/>
          </ac:spMkLst>
        </pc:spChg>
        <pc:spChg chg="add">
          <ac:chgData name="Aharon Sebton" userId="3d2df0404dd1d341" providerId="LiveId" clId="{8D0E7C19-65A0-4E5C-A9FA-114476F3352B}" dt="2021-12-14T18:48:32.388" v="294" actId="26606"/>
          <ac:spMkLst>
            <pc:docMk/>
            <pc:sldMk cId="1292513021" sldId="286"/>
            <ac:spMk id="31" creationId="{8B53612E-ADB2-4457-9688-89506397AF28}"/>
          </ac:spMkLst>
        </pc:spChg>
        <pc:graphicFrameChg chg="del">
          <ac:chgData name="Aharon Sebton" userId="3d2df0404dd1d341" providerId="LiveId" clId="{8D0E7C19-65A0-4E5C-A9FA-114476F3352B}" dt="2021-12-14T18:22:56.590" v="97" actId="478"/>
          <ac:graphicFrameMkLst>
            <pc:docMk/>
            <pc:sldMk cId="1292513021" sldId="286"/>
            <ac:graphicFrameMk id="7" creationId="{4279E28C-3AD3-4230-B1D6-C039672D128D}"/>
          </ac:graphicFrameMkLst>
        </pc:graphicFrameChg>
        <pc:picChg chg="add mod ord">
          <ac:chgData name="Aharon Sebton" userId="3d2df0404dd1d341" providerId="LiveId" clId="{8D0E7C19-65A0-4E5C-A9FA-114476F3352B}" dt="2021-12-14T18:48:32.388" v="294" actId="26606"/>
          <ac:picMkLst>
            <pc:docMk/>
            <pc:sldMk cId="1292513021" sldId="286"/>
            <ac:picMk id="6" creationId="{A9E302B7-68C2-4F48-BF15-B9B4EC978314}"/>
          </ac:picMkLst>
        </pc:picChg>
        <pc:cxnChg chg="add del">
          <ac:chgData name="Aharon Sebton" userId="3d2df0404dd1d341" providerId="LiveId" clId="{8D0E7C19-65A0-4E5C-A9FA-114476F3352B}" dt="2021-12-14T18:48:24.107" v="289" actId="26606"/>
          <ac:cxnSpMkLst>
            <pc:docMk/>
            <pc:sldMk cId="1292513021" sldId="286"/>
            <ac:cxnSpMk id="19" creationId="{5A0A5CF6-407C-4691-8122-49DF69D0020D}"/>
          </ac:cxnSpMkLst>
        </pc:cxnChg>
        <pc:cxnChg chg="add del">
          <ac:chgData name="Aharon Sebton" userId="3d2df0404dd1d341" providerId="LiveId" clId="{8D0E7C19-65A0-4E5C-A9FA-114476F3352B}" dt="2021-12-14T18:48:29.902" v="291" actId="26606"/>
          <ac:cxnSpMkLst>
            <pc:docMk/>
            <pc:sldMk cId="1292513021" sldId="286"/>
            <ac:cxnSpMk id="21" creationId="{6BF9119E-766E-4526-AAE5-639F577C0493}"/>
          </ac:cxnSpMkLst>
        </pc:cxnChg>
        <pc:cxnChg chg="add del">
          <ac:chgData name="Aharon Sebton" userId="3d2df0404dd1d341" providerId="LiveId" clId="{8D0E7C19-65A0-4E5C-A9FA-114476F3352B}" dt="2021-12-14T18:48:32.378" v="293" actId="26606"/>
          <ac:cxnSpMkLst>
            <pc:docMk/>
            <pc:sldMk cId="1292513021" sldId="286"/>
            <ac:cxnSpMk id="27" creationId="{5A0A5CF6-407C-4691-8122-49DF69D0020D}"/>
          </ac:cxnSpMkLst>
        </pc:cxnChg>
        <pc:cxnChg chg="add">
          <ac:chgData name="Aharon Sebton" userId="3d2df0404dd1d341" providerId="LiveId" clId="{8D0E7C19-65A0-4E5C-A9FA-114476F3352B}" dt="2021-12-14T18:48:32.388" v="294" actId="26606"/>
          <ac:cxnSpMkLst>
            <pc:docMk/>
            <pc:sldMk cId="1292513021" sldId="286"/>
            <ac:cxnSpMk id="30" creationId="{89EB8C68-FF1B-4849-867B-32D29B19F102}"/>
          </ac:cxnSpMkLst>
        </pc:cxnChg>
      </pc:sldChg>
      <pc:sldChg chg="addSp delSp modSp new mod">
        <pc:chgData name="Aharon Sebton" userId="3d2df0404dd1d341" providerId="LiveId" clId="{8D0E7C19-65A0-4E5C-A9FA-114476F3352B}" dt="2021-12-14T21:52:11.363" v="2333" actId="20577"/>
        <pc:sldMkLst>
          <pc:docMk/>
          <pc:sldMk cId="2177643648" sldId="287"/>
        </pc:sldMkLst>
        <pc:spChg chg="mod">
          <ac:chgData name="Aharon Sebton" userId="3d2df0404dd1d341" providerId="LiveId" clId="{8D0E7C19-65A0-4E5C-A9FA-114476F3352B}" dt="2021-12-14T18:54:25.029" v="310" actId="20577"/>
          <ac:spMkLst>
            <pc:docMk/>
            <pc:sldMk cId="2177643648" sldId="287"/>
            <ac:spMk id="2" creationId="{1B3DA8DC-08D4-4002-9C77-FB6FD553AC41}"/>
          </ac:spMkLst>
        </pc:spChg>
        <pc:spChg chg="del mod">
          <ac:chgData name="Aharon Sebton" userId="3d2df0404dd1d341" providerId="LiveId" clId="{8D0E7C19-65A0-4E5C-A9FA-114476F3352B}" dt="2021-12-14T18:55:34.165" v="338" actId="478"/>
          <ac:spMkLst>
            <pc:docMk/>
            <pc:sldMk cId="2177643648" sldId="287"/>
            <ac:spMk id="3" creationId="{09A150E4-0744-47D6-96C8-229925246FFD}"/>
          </ac:spMkLst>
        </pc:spChg>
        <pc:spChg chg="add del mod">
          <ac:chgData name="Aharon Sebton" userId="3d2df0404dd1d341" providerId="LiveId" clId="{8D0E7C19-65A0-4E5C-A9FA-114476F3352B}" dt="2021-12-14T21:14:16.815" v="1050" actId="26606"/>
          <ac:spMkLst>
            <pc:docMk/>
            <pc:sldMk cId="2177643648" sldId="287"/>
            <ac:spMk id="4" creationId="{59B783CF-E0D6-437A-ACA1-DF4D44834194}"/>
          </ac:spMkLst>
        </pc:spChg>
        <pc:graphicFrameChg chg="add mod modGraphic">
          <ac:chgData name="Aharon Sebton" userId="3d2df0404dd1d341" providerId="LiveId" clId="{8D0E7C19-65A0-4E5C-A9FA-114476F3352B}" dt="2021-12-14T21:52:11.363" v="2333" actId="20577"/>
          <ac:graphicFrameMkLst>
            <pc:docMk/>
            <pc:sldMk cId="2177643648" sldId="287"/>
            <ac:graphicFrameMk id="6" creationId="{5E87D99C-C742-4AC6-8FBD-4F6B2BB8BF73}"/>
          </ac:graphicFrameMkLst>
        </pc:graphicFrameChg>
      </pc:sldChg>
      <pc:sldChg chg="addSp delSp modSp new mod">
        <pc:chgData name="Aharon Sebton" userId="3d2df0404dd1d341" providerId="LiveId" clId="{8D0E7C19-65A0-4E5C-A9FA-114476F3352B}" dt="2021-12-14T21:51:00.698" v="2320" actId="20577"/>
        <pc:sldMkLst>
          <pc:docMk/>
          <pc:sldMk cId="2545501260" sldId="288"/>
        </pc:sldMkLst>
        <pc:spChg chg="mod">
          <ac:chgData name="Aharon Sebton" userId="3d2df0404dd1d341" providerId="LiveId" clId="{8D0E7C19-65A0-4E5C-A9FA-114476F3352B}" dt="2021-12-14T21:19:06.719" v="1065" actId="20577"/>
          <ac:spMkLst>
            <pc:docMk/>
            <pc:sldMk cId="2545501260" sldId="288"/>
            <ac:spMk id="2" creationId="{B7DBFD1B-6A48-4402-8FD6-82331C763041}"/>
          </ac:spMkLst>
        </pc:spChg>
        <pc:spChg chg="del">
          <ac:chgData name="Aharon Sebton" userId="3d2df0404dd1d341" providerId="LiveId" clId="{8D0E7C19-65A0-4E5C-A9FA-114476F3352B}" dt="2021-12-14T21:20:00.356" v="1066" actId="478"/>
          <ac:spMkLst>
            <pc:docMk/>
            <pc:sldMk cId="2545501260" sldId="288"/>
            <ac:spMk id="3" creationId="{0906717B-A8D6-45DE-912E-749CE4C8CE5B}"/>
          </ac:spMkLst>
        </pc:spChg>
        <pc:spChg chg="add del mod">
          <ac:chgData name="Aharon Sebton" userId="3d2df0404dd1d341" providerId="LiveId" clId="{8D0E7C19-65A0-4E5C-A9FA-114476F3352B}" dt="2021-12-14T21:50:52.268" v="2319" actId="20577"/>
          <ac:spMkLst>
            <pc:docMk/>
            <pc:sldMk cId="2545501260" sldId="288"/>
            <ac:spMk id="4" creationId="{4812937F-04DF-42F2-BD69-0977F86FEA6A}"/>
          </ac:spMkLst>
        </pc:spChg>
        <pc:spChg chg="add del mod">
          <ac:chgData name="Aharon Sebton" userId="3d2df0404dd1d341" providerId="LiveId" clId="{8D0E7C19-65A0-4E5C-A9FA-114476F3352B}" dt="2021-12-14T21:51:00.698" v="2320" actId="20577"/>
          <ac:spMkLst>
            <pc:docMk/>
            <pc:sldMk cId="2545501260" sldId="288"/>
            <ac:spMk id="5" creationId="{0B252DCC-694D-4817-A1B2-EE3BF9CCE737}"/>
          </ac:spMkLst>
        </pc:spChg>
      </pc:sldChg>
      <pc:sldChg chg="addSp delSp modSp new mod">
        <pc:chgData name="Aharon Sebton" userId="3d2df0404dd1d341" providerId="LiveId" clId="{8D0E7C19-65A0-4E5C-A9FA-114476F3352B}" dt="2021-12-15T12:59:51.759" v="2462" actId="20577"/>
        <pc:sldMkLst>
          <pc:docMk/>
          <pc:sldMk cId="121155104" sldId="289"/>
        </pc:sldMkLst>
        <pc:spChg chg="mod">
          <ac:chgData name="Aharon Sebton" userId="3d2df0404dd1d341" providerId="LiveId" clId="{8D0E7C19-65A0-4E5C-A9FA-114476F3352B}" dt="2021-12-14T21:33:40.504" v="1559" actId="20577"/>
          <ac:spMkLst>
            <pc:docMk/>
            <pc:sldMk cId="121155104" sldId="289"/>
            <ac:spMk id="2" creationId="{2A81BBD0-D8CD-4BD5-A89C-C54CE1A7CE76}"/>
          </ac:spMkLst>
        </pc:spChg>
        <pc:spChg chg="del mod">
          <ac:chgData name="Aharon Sebton" userId="3d2df0404dd1d341" providerId="LiveId" clId="{8D0E7C19-65A0-4E5C-A9FA-114476F3352B}" dt="2021-12-14T21:35:23.504" v="1633" actId="478"/>
          <ac:spMkLst>
            <pc:docMk/>
            <pc:sldMk cId="121155104" sldId="289"/>
            <ac:spMk id="3" creationId="{D8437708-A061-4E12-B684-E5ACB6BC9173}"/>
          </ac:spMkLst>
        </pc:spChg>
        <pc:spChg chg="add del mod">
          <ac:chgData name="Aharon Sebton" userId="3d2df0404dd1d341" providerId="LiveId" clId="{8D0E7C19-65A0-4E5C-A9FA-114476F3352B}" dt="2021-12-15T12:59:51.759" v="2462" actId="20577"/>
          <ac:spMkLst>
            <pc:docMk/>
            <pc:sldMk cId="121155104" sldId="289"/>
            <ac:spMk id="4" creationId="{AD6C21BB-5D29-4CF7-95F7-CFA5A8CCCFCA}"/>
          </ac:spMkLst>
        </pc:spChg>
      </pc:sldChg>
      <pc:sldChg chg="addSp delSp modSp new mod">
        <pc:chgData name="Aharon Sebton" userId="3d2df0404dd1d341" providerId="LiveId" clId="{8D0E7C19-65A0-4E5C-A9FA-114476F3352B}" dt="2021-12-15T12:58:51.399" v="2385" actId="20577"/>
        <pc:sldMkLst>
          <pc:docMk/>
          <pc:sldMk cId="980694165" sldId="290"/>
        </pc:sldMkLst>
        <pc:spChg chg="mod">
          <ac:chgData name="Aharon Sebton" userId="3d2df0404dd1d341" providerId="LiveId" clId="{8D0E7C19-65A0-4E5C-A9FA-114476F3352B}" dt="2021-12-14T21:42:40.784" v="2021" actId="20577"/>
          <ac:spMkLst>
            <pc:docMk/>
            <pc:sldMk cId="980694165" sldId="290"/>
            <ac:spMk id="2" creationId="{2E09CFE7-DF44-4EBC-AB99-0C3FE029FF1C}"/>
          </ac:spMkLst>
        </pc:spChg>
        <pc:spChg chg="del">
          <ac:chgData name="Aharon Sebton" userId="3d2df0404dd1d341" providerId="LiveId" clId="{8D0E7C19-65A0-4E5C-A9FA-114476F3352B}" dt="2021-12-14T21:44:43.320" v="2045" actId="478"/>
          <ac:spMkLst>
            <pc:docMk/>
            <pc:sldMk cId="980694165" sldId="290"/>
            <ac:spMk id="3" creationId="{1D4DAC40-6C5F-4B6C-95A5-BD37A6775D9C}"/>
          </ac:spMkLst>
        </pc:spChg>
        <pc:spChg chg="add mod">
          <ac:chgData name="Aharon Sebton" userId="3d2df0404dd1d341" providerId="LiveId" clId="{8D0E7C19-65A0-4E5C-A9FA-114476F3352B}" dt="2021-12-15T12:58:51.399" v="2385" actId="20577"/>
          <ac:spMkLst>
            <pc:docMk/>
            <pc:sldMk cId="980694165" sldId="290"/>
            <ac:spMk id="4" creationId="{C26F1425-E130-486D-85C0-E84CBC25959B}"/>
          </ac:spMkLst>
        </pc:spChg>
      </pc:sldChg>
      <pc:sldChg chg="addSp delSp modSp new mod setBg modAnim">
        <pc:chgData name="Aharon Sebton" userId="3d2df0404dd1d341" providerId="LiveId" clId="{8D0E7C19-65A0-4E5C-A9FA-114476F3352B}" dt="2021-12-14T21:43:42.338" v="2044" actId="26606"/>
        <pc:sldMkLst>
          <pc:docMk/>
          <pc:sldMk cId="176686771" sldId="291"/>
        </pc:sldMkLst>
        <pc:spChg chg="add del">
          <ac:chgData name="Aharon Sebton" userId="3d2df0404dd1d341" providerId="LiveId" clId="{8D0E7C19-65A0-4E5C-A9FA-114476F3352B}" dt="2021-12-14T21:43:42.338" v="2044" actId="26606"/>
          <ac:spMkLst>
            <pc:docMk/>
            <pc:sldMk cId="176686771" sldId="291"/>
            <ac:spMk id="2" creationId="{5C348ED9-D83F-40A3-9E83-EDD4ABB1DA26}"/>
          </ac:spMkLst>
        </pc:spChg>
        <pc:spChg chg="add del">
          <ac:chgData name="Aharon Sebton" userId="3d2df0404dd1d341" providerId="LiveId" clId="{8D0E7C19-65A0-4E5C-A9FA-114476F3352B}" dt="2021-12-14T21:43:25.524" v="2031"/>
          <ac:spMkLst>
            <pc:docMk/>
            <pc:sldMk cId="176686771" sldId="291"/>
            <ac:spMk id="3" creationId="{0A731937-1985-401C-8623-8DD47953D1E0}"/>
          </ac:spMkLst>
        </pc:spChg>
        <pc:spChg chg="add del">
          <ac:chgData name="Aharon Sebton" userId="3d2df0404dd1d341" providerId="LiveId" clId="{8D0E7C19-65A0-4E5C-A9FA-114476F3352B}" dt="2021-12-14T21:43:33.094" v="2033" actId="26606"/>
          <ac:spMkLst>
            <pc:docMk/>
            <pc:sldMk cId="176686771" sldId="291"/>
            <ac:spMk id="9" creationId="{A8E9C91B-7EAD-4562-AB0E-DFB9663AECE3}"/>
          </ac:spMkLst>
        </pc:spChg>
        <pc:spChg chg="add del">
          <ac:chgData name="Aharon Sebton" userId="3d2df0404dd1d341" providerId="LiveId" clId="{8D0E7C19-65A0-4E5C-A9FA-114476F3352B}" dt="2021-12-14T21:43:33.094" v="2033" actId="26606"/>
          <ac:spMkLst>
            <pc:docMk/>
            <pc:sldMk cId="176686771" sldId="291"/>
            <ac:spMk id="11" creationId="{41497DE5-0939-4D1D-9350-0C5E1B209C68}"/>
          </ac:spMkLst>
        </pc:spChg>
        <pc:spChg chg="add del">
          <ac:chgData name="Aharon Sebton" userId="3d2df0404dd1d341" providerId="LiveId" clId="{8D0E7C19-65A0-4E5C-A9FA-114476F3352B}" dt="2021-12-14T21:43:33.094" v="2033" actId="26606"/>
          <ac:spMkLst>
            <pc:docMk/>
            <pc:sldMk cId="176686771" sldId="291"/>
            <ac:spMk id="13" creationId="{5CCC70ED-6C63-4537-B7EB-51990D6C0A6F}"/>
          </ac:spMkLst>
        </pc:spChg>
        <pc:spChg chg="add del">
          <ac:chgData name="Aharon Sebton" userId="3d2df0404dd1d341" providerId="LiveId" clId="{8D0E7C19-65A0-4E5C-A9FA-114476F3352B}" dt="2021-12-14T21:43:33.094" v="2033" actId="26606"/>
          <ac:spMkLst>
            <pc:docMk/>
            <pc:sldMk cId="176686771" sldId="291"/>
            <ac:spMk id="15" creationId="{B76E24C1-2968-40DC-A36E-F6B85F0F0752}"/>
          </ac:spMkLst>
        </pc:spChg>
        <pc:spChg chg="add del">
          <ac:chgData name="Aharon Sebton" userId="3d2df0404dd1d341" providerId="LiveId" clId="{8D0E7C19-65A0-4E5C-A9FA-114476F3352B}" dt="2021-12-14T21:43:34.844" v="2035" actId="26606"/>
          <ac:spMkLst>
            <pc:docMk/>
            <pc:sldMk cId="176686771" sldId="291"/>
            <ac:spMk id="17" creationId="{A8E9C91B-7EAD-4562-AB0E-DFB9663AECE3}"/>
          </ac:spMkLst>
        </pc:spChg>
        <pc:spChg chg="add del">
          <ac:chgData name="Aharon Sebton" userId="3d2df0404dd1d341" providerId="LiveId" clId="{8D0E7C19-65A0-4E5C-A9FA-114476F3352B}" dt="2021-12-14T21:43:34.844" v="2035" actId="26606"/>
          <ac:spMkLst>
            <pc:docMk/>
            <pc:sldMk cId="176686771" sldId="291"/>
            <ac:spMk id="18" creationId="{BCD2D517-BC35-4439-AC31-06DF764F25FC}"/>
          </ac:spMkLst>
        </pc:spChg>
        <pc:spChg chg="add del">
          <ac:chgData name="Aharon Sebton" userId="3d2df0404dd1d341" providerId="LiveId" clId="{8D0E7C19-65A0-4E5C-A9FA-114476F3352B}" dt="2021-12-14T21:43:34.844" v="2035" actId="26606"/>
          <ac:spMkLst>
            <pc:docMk/>
            <pc:sldMk cId="176686771" sldId="291"/>
            <ac:spMk id="19" creationId="{2DD3F846-0483-40F5-A881-0C1AD2A0CAD7}"/>
          </ac:spMkLst>
        </pc:spChg>
        <pc:spChg chg="add del">
          <ac:chgData name="Aharon Sebton" userId="3d2df0404dd1d341" providerId="LiveId" clId="{8D0E7C19-65A0-4E5C-A9FA-114476F3352B}" dt="2021-12-14T21:43:35.625" v="2037" actId="26606"/>
          <ac:spMkLst>
            <pc:docMk/>
            <pc:sldMk cId="176686771" sldId="291"/>
            <ac:spMk id="21" creationId="{A8E9C91B-7EAD-4562-AB0E-DFB9663AECE3}"/>
          </ac:spMkLst>
        </pc:spChg>
        <pc:spChg chg="add del">
          <ac:chgData name="Aharon Sebton" userId="3d2df0404dd1d341" providerId="LiveId" clId="{8D0E7C19-65A0-4E5C-A9FA-114476F3352B}" dt="2021-12-14T21:43:35.625" v="2037" actId="26606"/>
          <ac:spMkLst>
            <pc:docMk/>
            <pc:sldMk cId="176686771" sldId="291"/>
            <ac:spMk id="22" creationId="{41497DE5-0939-4D1D-9350-0C5E1B209C68}"/>
          </ac:spMkLst>
        </pc:spChg>
        <pc:spChg chg="add del">
          <ac:chgData name="Aharon Sebton" userId="3d2df0404dd1d341" providerId="LiveId" clId="{8D0E7C19-65A0-4E5C-A9FA-114476F3352B}" dt="2021-12-14T21:43:35.625" v="2037" actId="26606"/>
          <ac:spMkLst>
            <pc:docMk/>
            <pc:sldMk cId="176686771" sldId="291"/>
            <ac:spMk id="23" creationId="{5CCC70ED-6C63-4537-B7EB-51990D6C0A6F}"/>
          </ac:spMkLst>
        </pc:spChg>
        <pc:spChg chg="add del">
          <ac:chgData name="Aharon Sebton" userId="3d2df0404dd1d341" providerId="LiveId" clId="{8D0E7C19-65A0-4E5C-A9FA-114476F3352B}" dt="2021-12-14T21:43:35.625" v="2037" actId="26606"/>
          <ac:spMkLst>
            <pc:docMk/>
            <pc:sldMk cId="176686771" sldId="291"/>
            <ac:spMk id="24" creationId="{B76E24C1-2968-40DC-A36E-F6B85F0F0752}"/>
          </ac:spMkLst>
        </pc:spChg>
        <pc:spChg chg="add del">
          <ac:chgData name="Aharon Sebton" userId="3d2df0404dd1d341" providerId="LiveId" clId="{8D0E7C19-65A0-4E5C-A9FA-114476F3352B}" dt="2021-12-14T21:43:39.747" v="2039" actId="26606"/>
          <ac:spMkLst>
            <pc:docMk/>
            <pc:sldMk cId="176686771" sldId="291"/>
            <ac:spMk id="26" creationId="{A8E9C91B-7EAD-4562-AB0E-DFB9663AECE3}"/>
          </ac:spMkLst>
        </pc:spChg>
        <pc:spChg chg="add del">
          <ac:chgData name="Aharon Sebton" userId="3d2df0404dd1d341" providerId="LiveId" clId="{8D0E7C19-65A0-4E5C-A9FA-114476F3352B}" dt="2021-12-14T21:43:39.747" v="2039" actId="26606"/>
          <ac:spMkLst>
            <pc:docMk/>
            <pc:sldMk cId="176686771" sldId="291"/>
            <ac:spMk id="27" creationId="{BCD2D517-BC35-4439-AC31-06DF764F25FC}"/>
          </ac:spMkLst>
        </pc:spChg>
        <pc:spChg chg="add del">
          <ac:chgData name="Aharon Sebton" userId="3d2df0404dd1d341" providerId="LiveId" clId="{8D0E7C19-65A0-4E5C-A9FA-114476F3352B}" dt="2021-12-14T21:43:39.747" v="2039" actId="26606"/>
          <ac:spMkLst>
            <pc:docMk/>
            <pc:sldMk cId="176686771" sldId="291"/>
            <ac:spMk id="28" creationId="{2DD3F846-0483-40F5-A881-0C1AD2A0CAD7}"/>
          </ac:spMkLst>
        </pc:spChg>
        <pc:spChg chg="add del">
          <ac:chgData name="Aharon Sebton" userId="3d2df0404dd1d341" providerId="LiveId" clId="{8D0E7C19-65A0-4E5C-A9FA-114476F3352B}" dt="2021-12-14T21:43:41.761" v="2041" actId="26606"/>
          <ac:spMkLst>
            <pc:docMk/>
            <pc:sldMk cId="176686771" sldId="291"/>
            <ac:spMk id="30" creationId="{A8E9C91B-7EAD-4562-AB0E-DFB9663AECE3}"/>
          </ac:spMkLst>
        </pc:spChg>
        <pc:spChg chg="add del">
          <ac:chgData name="Aharon Sebton" userId="3d2df0404dd1d341" providerId="LiveId" clId="{8D0E7C19-65A0-4E5C-A9FA-114476F3352B}" dt="2021-12-14T21:43:41.761" v="2041" actId="26606"/>
          <ac:spMkLst>
            <pc:docMk/>
            <pc:sldMk cId="176686771" sldId="291"/>
            <ac:spMk id="31" creationId="{41497DE5-0939-4D1D-9350-0C5E1B209C68}"/>
          </ac:spMkLst>
        </pc:spChg>
        <pc:spChg chg="add del">
          <ac:chgData name="Aharon Sebton" userId="3d2df0404dd1d341" providerId="LiveId" clId="{8D0E7C19-65A0-4E5C-A9FA-114476F3352B}" dt="2021-12-14T21:43:41.761" v="2041" actId="26606"/>
          <ac:spMkLst>
            <pc:docMk/>
            <pc:sldMk cId="176686771" sldId="291"/>
            <ac:spMk id="32" creationId="{5CCC70ED-6C63-4537-B7EB-51990D6C0A6F}"/>
          </ac:spMkLst>
        </pc:spChg>
        <pc:spChg chg="add del">
          <ac:chgData name="Aharon Sebton" userId="3d2df0404dd1d341" providerId="LiveId" clId="{8D0E7C19-65A0-4E5C-A9FA-114476F3352B}" dt="2021-12-14T21:43:41.761" v="2041" actId="26606"/>
          <ac:spMkLst>
            <pc:docMk/>
            <pc:sldMk cId="176686771" sldId="291"/>
            <ac:spMk id="33" creationId="{B76E24C1-2968-40DC-A36E-F6B85F0F0752}"/>
          </ac:spMkLst>
        </pc:spChg>
        <pc:spChg chg="add del">
          <ac:chgData name="Aharon Sebton" userId="3d2df0404dd1d341" providerId="LiveId" clId="{8D0E7C19-65A0-4E5C-A9FA-114476F3352B}" dt="2021-12-14T21:43:42.330" v="2043" actId="26606"/>
          <ac:spMkLst>
            <pc:docMk/>
            <pc:sldMk cId="176686771" sldId="291"/>
            <ac:spMk id="35" creationId="{A8E9C91B-7EAD-4562-AB0E-DFB9663AECE3}"/>
          </ac:spMkLst>
        </pc:spChg>
        <pc:spChg chg="add del">
          <ac:chgData name="Aharon Sebton" userId="3d2df0404dd1d341" providerId="LiveId" clId="{8D0E7C19-65A0-4E5C-A9FA-114476F3352B}" dt="2021-12-14T21:43:42.330" v="2043" actId="26606"/>
          <ac:spMkLst>
            <pc:docMk/>
            <pc:sldMk cId="176686771" sldId="291"/>
            <ac:spMk id="36" creationId="{BCD2D517-BC35-4439-AC31-06DF764F25FC}"/>
          </ac:spMkLst>
        </pc:spChg>
        <pc:spChg chg="add del">
          <ac:chgData name="Aharon Sebton" userId="3d2df0404dd1d341" providerId="LiveId" clId="{8D0E7C19-65A0-4E5C-A9FA-114476F3352B}" dt="2021-12-14T21:43:42.330" v="2043" actId="26606"/>
          <ac:spMkLst>
            <pc:docMk/>
            <pc:sldMk cId="176686771" sldId="291"/>
            <ac:spMk id="37" creationId="{2DD3F846-0483-40F5-A881-0C1AD2A0CAD7}"/>
          </ac:spMkLst>
        </pc:spChg>
        <pc:spChg chg="add">
          <ac:chgData name="Aharon Sebton" userId="3d2df0404dd1d341" providerId="LiveId" clId="{8D0E7C19-65A0-4E5C-A9FA-114476F3352B}" dt="2021-12-14T21:43:42.338" v="2044" actId="26606"/>
          <ac:spMkLst>
            <pc:docMk/>
            <pc:sldMk cId="176686771" sldId="291"/>
            <ac:spMk id="39" creationId="{A8E9C91B-7EAD-4562-AB0E-DFB9663AECE3}"/>
          </ac:spMkLst>
        </pc:spChg>
        <pc:spChg chg="add">
          <ac:chgData name="Aharon Sebton" userId="3d2df0404dd1d341" providerId="LiveId" clId="{8D0E7C19-65A0-4E5C-A9FA-114476F3352B}" dt="2021-12-14T21:43:42.338" v="2044" actId="26606"/>
          <ac:spMkLst>
            <pc:docMk/>
            <pc:sldMk cId="176686771" sldId="291"/>
            <ac:spMk id="40" creationId="{41497DE5-0939-4D1D-9350-0C5E1B209C68}"/>
          </ac:spMkLst>
        </pc:spChg>
        <pc:spChg chg="add">
          <ac:chgData name="Aharon Sebton" userId="3d2df0404dd1d341" providerId="LiveId" clId="{8D0E7C19-65A0-4E5C-A9FA-114476F3352B}" dt="2021-12-14T21:43:42.338" v="2044" actId="26606"/>
          <ac:spMkLst>
            <pc:docMk/>
            <pc:sldMk cId="176686771" sldId="291"/>
            <ac:spMk id="41" creationId="{5CCC70ED-6C63-4537-B7EB-51990D6C0A6F}"/>
          </ac:spMkLst>
        </pc:spChg>
        <pc:spChg chg="add">
          <ac:chgData name="Aharon Sebton" userId="3d2df0404dd1d341" providerId="LiveId" clId="{8D0E7C19-65A0-4E5C-A9FA-114476F3352B}" dt="2021-12-14T21:43:42.338" v="2044" actId="26606"/>
          <ac:spMkLst>
            <pc:docMk/>
            <pc:sldMk cId="176686771" sldId="291"/>
            <ac:spMk id="42" creationId="{B76E24C1-2968-40DC-A36E-F6B85F0F0752}"/>
          </ac:spMkLst>
        </pc:spChg>
        <pc:picChg chg="add mod">
          <ac:chgData name="Aharon Sebton" userId="3d2df0404dd1d341" providerId="LiveId" clId="{8D0E7C19-65A0-4E5C-A9FA-114476F3352B}" dt="2021-12-14T21:43:42.338" v="2044" actId="26606"/>
          <ac:picMkLst>
            <pc:docMk/>
            <pc:sldMk cId="176686771" sldId="291"/>
            <ac:picMk id="4" creationId="{E8B6A10A-A429-40B6-AE47-8C882FFCFEAE}"/>
          </ac:picMkLst>
        </pc:picChg>
      </pc:sldChg>
    </pc:docChg>
  </pc:docChgLst>
  <pc:docChgLst>
    <pc:chgData name="Aharon Sebton" userId="3d2df0404dd1d341" providerId="LiveId" clId="{B8019DB4-ED73-4279-A194-CE9051032D9E}"/>
    <pc:docChg chg="undo custSel modSld">
      <pc:chgData name="Aharon Sebton" userId="3d2df0404dd1d341" providerId="LiveId" clId="{B8019DB4-ED73-4279-A194-CE9051032D9E}" dt="2022-05-19T17:26:34.330" v="8" actId="478"/>
      <pc:docMkLst>
        <pc:docMk/>
      </pc:docMkLst>
      <pc:sldChg chg="addSp delSp modSp mod addAnim delAnim modAnim">
        <pc:chgData name="Aharon Sebton" userId="3d2df0404dd1d341" providerId="LiveId" clId="{B8019DB4-ED73-4279-A194-CE9051032D9E}" dt="2022-05-19T17:26:34.330" v="8" actId="478"/>
        <pc:sldMkLst>
          <pc:docMk/>
          <pc:sldMk cId="176686771" sldId="291"/>
        </pc:sldMkLst>
        <pc:spChg chg="add del mod">
          <ac:chgData name="Aharon Sebton" userId="3d2df0404dd1d341" providerId="LiveId" clId="{B8019DB4-ED73-4279-A194-CE9051032D9E}" dt="2022-05-19T17:25:31.622" v="1" actId="478"/>
          <ac:spMkLst>
            <pc:docMk/>
            <pc:sldMk cId="176686771" sldId="291"/>
            <ac:spMk id="3" creationId="{7D718BF2-6159-12AE-5982-CEA62B6A0825}"/>
          </ac:spMkLst>
        </pc:spChg>
        <pc:spChg chg="add del mod">
          <ac:chgData name="Aharon Sebton" userId="3d2df0404dd1d341" providerId="LiveId" clId="{B8019DB4-ED73-4279-A194-CE9051032D9E}" dt="2022-05-19T17:26:34.330" v="8" actId="478"/>
          <ac:spMkLst>
            <pc:docMk/>
            <pc:sldMk cId="176686771" sldId="291"/>
            <ac:spMk id="7" creationId="{88F4EFC8-1E50-C29F-D0EE-D077FC0F25FB}"/>
          </ac:spMkLst>
        </pc:spChg>
        <pc:picChg chg="add del">
          <ac:chgData name="Aharon Sebton" userId="3d2df0404dd1d341" providerId="LiveId" clId="{B8019DB4-ED73-4279-A194-CE9051032D9E}" dt="2022-05-19T17:26:19.845" v="6" actId="478"/>
          <ac:picMkLst>
            <pc:docMk/>
            <pc:sldMk cId="176686771" sldId="291"/>
            <ac:picMk id="4" creationId="{E8B6A10A-A429-40B6-AE47-8C882FFCFEAE}"/>
          </ac:picMkLst>
        </pc:picChg>
        <pc:picChg chg="add mod">
          <ac:chgData name="Aharon Sebton" userId="3d2df0404dd1d341" providerId="LiveId" clId="{B8019DB4-ED73-4279-A194-CE9051032D9E}" dt="2022-05-19T17:26:30.560" v="7" actId="1076"/>
          <ac:picMkLst>
            <pc:docMk/>
            <pc:sldMk cId="176686771" sldId="291"/>
            <ac:picMk id="5" creationId="{4E45A925-3023-4E8F-1564-22F020C8948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3E85C9-910A-49F5-BCFD-CEC807DE128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A7F2E2-6B9D-4DA8-BE2D-A844DDBACD81}">
      <dgm:prSet custT="1"/>
      <dgm:spPr/>
      <dgm:t>
        <a:bodyPr/>
        <a:lstStyle/>
        <a:p>
          <a:r>
            <a:rPr lang="en-US" sz="2000" dirty="0"/>
            <a:t>Two microphones used on front and back of hexapod</a:t>
          </a:r>
        </a:p>
      </dgm:t>
    </dgm:pt>
    <dgm:pt modelId="{65560DBE-7C0D-47B0-8EC2-C860E59D24FE}" type="parTrans" cxnId="{C64A9172-74A8-459F-83CB-596AB3C33C97}">
      <dgm:prSet/>
      <dgm:spPr/>
      <dgm:t>
        <a:bodyPr/>
        <a:lstStyle/>
        <a:p>
          <a:endParaRPr lang="en-US"/>
        </a:p>
      </dgm:t>
    </dgm:pt>
    <dgm:pt modelId="{CCC4AE8E-E6BA-4E1C-91F4-4483306E331F}" type="sibTrans" cxnId="{C64A9172-74A8-459F-83CB-596AB3C33C97}">
      <dgm:prSet/>
      <dgm:spPr/>
      <dgm:t>
        <a:bodyPr/>
        <a:lstStyle/>
        <a:p>
          <a:endParaRPr lang="en-US"/>
        </a:p>
      </dgm:t>
    </dgm:pt>
    <dgm:pt modelId="{7C80C782-78AC-4BE4-A27C-98392B9979A5}">
      <dgm:prSet custT="1"/>
      <dgm:spPr/>
      <dgm:t>
        <a:bodyPr/>
        <a:lstStyle/>
        <a:p>
          <a:r>
            <a:rPr lang="en-US" sz="1600" dirty="0"/>
            <a:t>Powered by </a:t>
          </a:r>
          <a:r>
            <a:rPr lang="en-US" sz="1600" dirty="0" err="1"/>
            <a:t>Lynxmotion</a:t>
          </a:r>
          <a:r>
            <a:rPr lang="en-US" sz="1600" dirty="0"/>
            <a:t> SSC-32U</a:t>
          </a:r>
        </a:p>
      </dgm:t>
    </dgm:pt>
    <dgm:pt modelId="{0049B96C-6D03-42D0-8379-004E7113D3A9}" type="parTrans" cxnId="{E80D0840-89B8-40A8-BFDB-E66AFA2B1A70}">
      <dgm:prSet/>
      <dgm:spPr/>
      <dgm:t>
        <a:bodyPr/>
        <a:lstStyle/>
        <a:p>
          <a:endParaRPr lang="en-US"/>
        </a:p>
      </dgm:t>
    </dgm:pt>
    <dgm:pt modelId="{7C33A413-9FE6-4E7B-827E-56A2D656497A}" type="sibTrans" cxnId="{E80D0840-89B8-40A8-BFDB-E66AFA2B1A70}">
      <dgm:prSet/>
      <dgm:spPr/>
      <dgm:t>
        <a:bodyPr/>
        <a:lstStyle/>
        <a:p>
          <a:endParaRPr lang="en-US"/>
        </a:p>
      </dgm:t>
    </dgm:pt>
    <dgm:pt modelId="{A741009F-32AD-45B9-A196-B27723AAD7E4}">
      <dgm:prSet custT="1"/>
      <dgm:spPr/>
      <dgm:t>
        <a:bodyPr/>
        <a:lstStyle/>
        <a:p>
          <a:r>
            <a:rPr lang="en-US" sz="1600" dirty="0"/>
            <a:t>Data into Arduino Uno</a:t>
          </a:r>
        </a:p>
      </dgm:t>
    </dgm:pt>
    <dgm:pt modelId="{3D5A7E5C-22AF-4492-B5E6-C2F5B014E0B4}" type="parTrans" cxnId="{E98C996B-5649-4CD3-A9B2-6BDCF90AA49D}">
      <dgm:prSet/>
      <dgm:spPr/>
      <dgm:t>
        <a:bodyPr/>
        <a:lstStyle/>
        <a:p>
          <a:endParaRPr lang="en-US"/>
        </a:p>
      </dgm:t>
    </dgm:pt>
    <dgm:pt modelId="{B39312A0-3BFC-498C-9D8F-3F7BD7434003}" type="sibTrans" cxnId="{E98C996B-5649-4CD3-A9B2-6BDCF90AA49D}">
      <dgm:prSet/>
      <dgm:spPr/>
      <dgm:t>
        <a:bodyPr/>
        <a:lstStyle/>
        <a:p>
          <a:endParaRPr lang="en-US"/>
        </a:p>
      </dgm:t>
    </dgm:pt>
    <dgm:pt modelId="{F07872C5-FC2D-4A16-96A6-1E59F12583D5}">
      <dgm:prSet custT="1"/>
      <dgm:spPr/>
      <dgm:t>
        <a:bodyPr/>
        <a:lstStyle/>
        <a:p>
          <a:r>
            <a:rPr lang="en-US" sz="2000" dirty="0"/>
            <a:t>Arduino used to process time-sampled audio</a:t>
          </a:r>
        </a:p>
      </dgm:t>
    </dgm:pt>
    <dgm:pt modelId="{8D862035-EAE0-4CC6-A517-C3222C491675}" type="parTrans" cxnId="{247BADEF-1F30-4CD7-AC93-E90FB6D914CE}">
      <dgm:prSet/>
      <dgm:spPr/>
      <dgm:t>
        <a:bodyPr/>
        <a:lstStyle/>
        <a:p>
          <a:endParaRPr lang="en-US"/>
        </a:p>
      </dgm:t>
    </dgm:pt>
    <dgm:pt modelId="{9AB690AC-9A08-4F2D-86B2-2FFBBD54AF7A}" type="sibTrans" cxnId="{247BADEF-1F30-4CD7-AC93-E90FB6D914CE}">
      <dgm:prSet/>
      <dgm:spPr/>
      <dgm:t>
        <a:bodyPr/>
        <a:lstStyle/>
        <a:p>
          <a:endParaRPr lang="en-US"/>
        </a:p>
      </dgm:t>
    </dgm:pt>
    <dgm:pt modelId="{26865BED-A707-4743-8E9E-0FEC80815A77}">
      <dgm:prSet custT="1"/>
      <dgm:spPr/>
      <dgm:t>
        <a:bodyPr/>
        <a:lstStyle/>
        <a:p>
          <a:r>
            <a:rPr lang="en-US" sz="1600"/>
            <a:t>C++ script</a:t>
          </a:r>
        </a:p>
      </dgm:t>
    </dgm:pt>
    <dgm:pt modelId="{88EBB9EB-263B-4AD3-B6D3-9DBE4285A1E0}" type="parTrans" cxnId="{28633142-C207-421B-9D70-6EF95DD1D6A2}">
      <dgm:prSet/>
      <dgm:spPr/>
      <dgm:t>
        <a:bodyPr/>
        <a:lstStyle/>
        <a:p>
          <a:endParaRPr lang="en-US"/>
        </a:p>
      </dgm:t>
    </dgm:pt>
    <dgm:pt modelId="{75A2D2F4-E02E-45A7-8063-CE2617D4D114}" type="sibTrans" cxnId="{28633142-C207-421B-9D70-6EF95DD1D6A2}">
      <dgm:prSet/>
      <dgm:spPr/>
      <dgm:t>
        <a:bodyPr/>
        <a:lstStyle/>
        <a:p>
          <a:endParaRPr lang="en-US"/>
        </a:p>
      </dgm:t>
    </dgm:pt>
    <dgm:pt modelId="{4F1B9429-04FD-4421-A2D4-3DBDCFCFE4C0}">
      <dgm:prSet custT="1"/>
      <dgm:spPr/>
      <dgm:t>
        <a:bodyPr/>
        <a:lstStyle/>
        <a:p>
          <a:r>
            <a:rPr lang="en-US" sz="1600" dirty="0"/>
            <a:t>Capture and store volume levels periodically</a:t>
          </a:r>
        </a:p>
      </dgm:t>
    </dgm:pt>
    <dgm:pt modelId="{C64C1D79-6CDE-4FC9-8ACF-F874F37DE90A}" type="parTrans" cxnId="{C3AB2C0B-F14C-4C6E-8E24-3D38420734B8}">
      <dgm:prSet/>
      <dgm:spPr/>
      <dgm:t>
        <a:bodyPr/>
        <a:lstStyle/>
        <a:p>
          <a:endParaRPr lang="en-US"/>
        </a:p>
      </dgm:t>
    </dgm:pt>
    <dgm:pt modelId="{2EA01EA0-7E45-429A-AA2E-2D106A17580C}" type="sibTrans" cxnId="{C3AB2C0B-F14C-4C6E-8E24-3D38420734B8}">
      <dgm:prSet/>
      <dgm:spPr/>
      <dgm:t>
        <a:bodyPr/>
        <a:lstStyle/>
        <a:p>
          <a:endParaRPr lang="en-US"/>
        </a:p>
      </dgm:t>
    </dgm:pt>
    <dgm:pt modelId="{635860B0-0D81-4BE6-BD4F-710EAAAF3EE3}">
      <dgm:prSet custT="1"/>
      <dgm:spPr/>
      <dgm:t>
        <a:bodyPr/>
        <a:lstStyle/>
        <a:p>
          <a:r>
            <a:rPr lang="en-US" sz="1600" dirty="0"/>
            <a:t>FFT Algorithm</a:t>
          </a:r>
        </a:p>
      </dgm:t>
    </dgm:pt>
    <dgm:pt modelId="{8AED3A2B-F393-43B2-A0B7-12AC6923AF55}" type="parTrans" cxnId="{ABFBFCF0-41C6-407E-8CE8-FC923BD071D7}">
      <dgm:prSet/>
      <dgm:spPr/>
      <dgm:t>
        <a:bodyPr/>
        <a:lstStyle/>
        <a:p>
          <a:endParaRPr lang="en-US"/>
        </a:p>
      </dgm:t>
    </dgm:pt>
    <dgm:pt modelId="{FFAFE02E-F544-4DF7-A44C-05E004B260D6}" type="sibTrans" cxnId="{ABFBFCF0-41C6-407E-8CE8-FC923BD071D7}">
      <dgm:prSet/>
      <dgm:spPr/>
      <dgm:t>
        <a:bodyPr/>
        <a:lstStyle/>
        <a:p>
          <a:endParaRPr lang="en-US"/>
        </a:p>
      </dgm:t>
    </dgm:pt>
    <dgm:pt modelId="{A5BCCBCA-D1F1-4FDF-A1D1-7562D78F1826}">
      <dgm:prSet custT="1"/>
      <dgm:spPr/>
      <dgm:t>
        <a:bodyPr/>
        <a:lstStyle/>
        <a:p>
          <a:r>
            <a:rPr lang="en-US" sz="1600" dirty="0"/>
            <a:t>Highest peak of frequency spectrum</a:t>
          </a:r>
        </a:p>
      </dgm:t>
    </dgm:pt>
    <dgm:pt modelId="{8FA1E0A8-E3C8-478F-A2A7-2019BE54C952}" type="parTrans" cxnId="{034C7BFA-B425-4396-B91C-0D5D1DA275BC}">
      <dgm:prSet/>
      <dgm:spPr/>
      <dgm:t>
        <a:bodyPr/>
        <a:lstStyle/>
        <a:p>
          <a:endParaRPr lang="en-US"/>
        </a:p>
      </dgm:t>
    </dgm:pt>
    <dgm:pt modelId="{4B83FDDA-C37F-4EAA-B70B-0D0C95959675}" type="sibTrans" cxnId="{034C7BFA-B425-4396-B91C-0D5D1DA275BC}">
      <dgm:prSet/>
      <dgm:spPr/>
      <dgm:t>
        <a:bodyPr/>
        <a:lstStyle/>
        <a:p>
          <a:endParaRPr lang="en-US"/>
        </a:p>
      </dgm:t>
    </dgm:pt>
    <dgm:pt modelId="{C4FEDF21-E1A1-47F2-8B95-E7379EAF2A28}">
      <dgm:prSet custT="1"/>
      <dgm:spPr/>
      <dgm:t>
        <a:bodyPr/>
        <a:lstStyle/>
        <a:p>
          <a:r>
            <a:rPr lang="en-US" sz="1600"/>
            <a:t>Transform to frequency between 1-3 Hz (60-180 BPM)</a:t>
          </a:r>
        </a:p>
      </dgm:t>
    </dgm:pt>
    <dgm:pt modelId="{E44776FD-43F2-4313-B6F9-4B7AFCB0279F}" type="parTrans" cxnId="{E12EB2BB-028C-4881-9660-2B1AF30888C9}">
      <dgm:prSet/>
      <dgm:spPr/>
      <dgm:t>
        <a:bodyPr/>
        <a:lstStyle/>
        <a:p>
          <a:endParaRPr lang="en-US"/>
        </a:p>
      </dgm:t>
    </dgm:pt>
    <dgm:pt modelId="{00026724-B34F-441E-AEBC-AE713F7331DB}" type="sibTrans" cxnId="{E12EB2BB-028C-4881-9660-2B1AF30888C9}">
      <dgm:prSet/>
      <dgm:spPr/>
      <dgm:t>
        <a:bodyPr/>
        <a:lstStyle/>
        <a:p>
          <a:endParaRPr lang="en-US"/>
        </a:p>
      </dgm:t>
    </dgm:pt>
    <dgm:pt modelId="{0E665CF8-7DC5-4B82-828F-5EC40891F66E}">
      <dgm:prSet custT="1"/>
      <dgm:spPr/>
      <dgm:t>
        <a:bodyPr/>
        <a:lstStyle/>
        <a:p>
          <a:r>
            <a:rPr lang="en-US" sz="1600" dirty="0"/>
            <a:t>Set delay between frame transformations</a:t>
          </a:r>
        </a:p>
      </dgm:t>
    </dgm:pt>
    <dgm:pt modelId="{C50AAD36-6506-4BC1-9B81-3FBA9AA7352D}" type="parTrans" cxnId="{1158619D-1CD7-44CE-848E-61E08333F0AC}">
      <dgm:prSet/>
      <dgm:spPr/>
      <dgm:t>
        <a:bodyPr/>
        <a:lstStyle/>
        <a:p>
          <a:endParaRPr lang="en-US"/>
        </a:p>
      </dgm:t>
    </dgm:pt>
    <dgm:pt modelId="{5CD59A38-160A-4BA1-B01C-853A55F9BEF4}" type="sibTrans" cxnId="{1158619D-1CD7-44CE-848E-61E08333F0AC}">
      <dgm:prSet/>
      <dgm:spPr/>
      <dgm:t>
        <a:bodyPr/>
        <a:lstStyle/>
        <a:p>
          <a:endParaRPr lang="en-US"/>
        </a:p>
      </dgm:t>
    </dgm:pt>
    <dgm:pt modelId="{C505F6DB-4D6D-483F-8186-1105AF4496C5}">
      <dgm:prSet custT="1"/>
      <dgm:spPr/>
      <dgm:t>
        <a:bodyPr/>
        <a:lstStyle/>
        <a:p>
          <a:r>
            <a:rPr lang="en-US" sz="1600" dirty="0"/>
            <a:t>Hamming window</a:t>
          </a:r>
        </a:p>
      </dgm:t>
    </dgm:pt>
    <dgm:pt modelId="{9075F68E-5343-4FAD-8CC8-A44C5C0AAEDF}" type="parTrans" cxnId="{02AC3E1F-D4E4-4D61-A549-5A562ACC8F93}">
      <dgm:prSet/>
      <dgm:spPr/>
      <dgm:t>
        <a:bodyPr/>
        <a:lstStyle/>
        <a:p>
          <a:endParaRPr lang="en-US"/>
        </a:p>
      </dgm:t>
    </dgm:pt>
    <dgm:pt modelId="{0FDFE9B5-1D0D-4694-8CA4-69B0579B60E2}" type="sibTrans" cxnId="{02AC3E1F-D4E4-4D61-A549-5A562ACC8F93}">
      <dgm:prSet/>
      <dgm:spPr/>
      <dgm:t>
        <a:bodyPr/>
        <a:lstStyle/>
        <a:p>
          <a:endParaRPr lang="en-US"/>
        </a:p>
      </dgm:t>
    </dgm:pt>
    <dgm:pt modelId="{EBD70E60-9278-46BD-8D04-50D7CBF33953}">
      <dgm:prSet custT="1"/>
      <dgm:spPr/>
      <dgm:t>
        <a:bodyPr/>
        <a:lstStyle/>
        <a:p>
          <a:endParaRPr lang="en-US" sz="1600" dirty="0"/>
        </a:p>
      </dgm:t>
    </dgm:pt>
    <dgm:pt modelId="{8886E41F-DE01-46F2-BBE7-7AF2D4872E8C}" type="parTrans" cxnId="{F9D94F67-6CEF-4D6D-9922-2B7A29CBB4FE}">
      <dgm:prSet/>
      <dgm:spPr/>
      <dgm:t>
        <a:bodyPr/>
        <a:lstStyle/>
        <a:p>
          <a:endParaRPr lang="en-US"/>
        </a:p>
      </dgm:t>
    </dgm:pt>
    <dgm:pt modelId="{1B95086A-39DE-42C7-A669-231571E60264}" type="sibTrans" cxnId="{F9D94F67-6CEF-4D6D-9922-2B7A29CBB4FE}">
      <dgm:prSet/>
      <dgm:spPr/>
      <dgm:t>
        <a:bodyPr/>
        <a:lstStyle/>
        <a:p>
          <a:endParaRPr lang="en-US"/>
        </a:p>
      </dgm:t>
    </dgm:pt>
    <dgm:pt modelId="{2DBDE128-F159-44A1-8382-1D5FB4952780}" type="pres">
      <dgm:prSet presAssocID="{223E85C9-910A-49F5-BCFD-CEC807DE128C}" presName="linear" presStyleCnt="0">
        <dgm:presLayoutVars>
          <dgm:animLvl val="lvl"/>
          <dgm:resizeHandles val="exact"/>
        </dgm:presLayoutVars>
      </dgm:prSet>
      <dgm:spPr/>
    </dgm:pt>
    <dgm:pt modelId="{36ECEB6A-F622-4E20-B631-A2D3D82AF045}" type="pres">
      <dgm:prSet presAssocID="{87A7F2E2-6B9D-4DA8-BE2D-A844DDBACD8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CD4A532-C630-44FB-A85A-C53C67DF0624}" type="pres">
      <dgm:prSet presAssocID="{87A7F2E2-6B9D-4DA8-BE2D-A844DDBACD81}" presName="childText" presStyleLbl="revTx" presStyleIdx="0" presStyleCnt="2">
        <dgm:presLayoutVars>
          <dgm:bulletEnabled val="1"/>
        </dgm:presLayoutVars>
      </dgm:prSet>
      <dgm:spPr/>
    </dgm:pt>
    <dgm:pt modelId="{9529CDE6-046D-4B9B-B43A-C67794795C8E}" type="pres">
      <dgm:prSet presAssocID="{F07872C5-FC2D-4A16-96A6-1E59F12583D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F55F015-633A-4CB7-BDDD-AC0C63BE28DE}" type="pres">
      <dgm:prSet presAssocID="{F07872C5-FC2D-4A16-96A6-1E59F12583D5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0F935409-EC35-4588-9B3F-0D5576895548}" type="presOf" srcId="{223E85C9-910A-49F5-BCFD-CEC807DE128C}" destId="{2DBDE128-F159-44A1-8382-1D5FB4952780}" srcOrd="0" destOrd="0" presId="urn:microsoft.com/office/officeart/2005/8/layout/vList2"/>
    <dgm:cxn modelId="{C3AB2C0B-F14C-4C6E-8E24-3D38420734B8}" srcId="{26865BED-A707-4743-8E9E-0FEC80815A77}" destId="{4F1B9429-04FD-4421-A2D4-3DBDCFCFE4C0}" srcOrd="0" destOrd="0" parTransId="{C64C1D79-6CDE-4FC9-8ACF-F874F37DE90A}" sibTransId="{2EA01EA0-7E45-429A-AA2E-2D106A17580C}"/>
    <dgm:cxn modelId="{55AB4B1E-1B8C-4769-9855-21732A61A989}" type="presOf" srcId="{635860B0-0D81-4BE6-BD4F-710EAAAF3EE3}" destId="{4F55F015-633A-4CB7-BDDD-AC0C63BE28DE}" srcOrd="0" destOrd="3" presId="urn:microsoft.com/office/officeart/2005/8/layout/vList2"/>
    <dgm:cxn modelId="{02AC3E1F-D4E4-4D61-A549-5A562ACC8F93}" srcId="{26865BED-A707-4743-8E9E-0FEC80815A77}" destId="{C505F6DB-4D6D-483F-8186-1105AF4496C5}" srcOrd="1" destOrd="0" parTransId="{9075F68E-5343-4FAD-8CC8-A44C5C0AAEDF}" sibTransId="{0FDFE9B5-1D0D-4694-8CA4-69B0579B60E2}"/>
    <dgm:cxn modelId="{EB841A30-1B64-4060-BBD1-158CB1350E25}" type="presOf" srcId="{C4FEDF21-E1A1-47F2-8B95-E7379EAF2A28}" destId="{4F55F015-633A-4CB7-BDDD-AC0C63BE28DE}" srcOrd="0" destOrd="5" presId="urn:microsoft.com/office/officeart/2005/8/layout/vList2"/>
    <dgm:cxn modelId="{B6A26533-33E5-45BE-A045-A102C023D64F}" type="presOf" srcId="{F07872C5-FC2D-4A16-96A6-1E59F12583D5}" destId="{9529CDE6-046D-4B9B-B43A-C67794795C8E}" srcOrd="0" destOrd="0" presId="urn:microsoft.com/office/officeart/2005/8/layout/vList2"/>
    <dgm:cxn modelId="{E80D0840-89B8-40A8-BFDB-E66AFA2B1A70}" srcId="{87A7F2E2-6B9D-4DA8-BE2D-A844DDBACD81}" destId="{7C80C782-78AC-4BE4-A27C-98392B9979A5}" srcOrd="0" destOrd="0" parTransId="{0049B96C-6D03-42D0-8379-004E7113D3A9}" sibTransId="{7C33A413-9FE6-4E7B-827E-56A2D656497A}"/>
    <dgm:cxn modelId="{28633142-C207-421B-9D70-6EF95DD1D6A2}" srcId="{F07872C5-FC2D-4A16-96A6-1E59F12583D5}" destId="{26865BED-A707-4743-8E9E-0FEC80815A77}" srcOrd="0" destOrd="0" parTransId="{88EBB9EB-263B-4AD3-B6D3-9DBE4285A1E0}" sibTransId="{75A2D2F4-E02E-45A7-8063-CE2617D4D114}"/>
    <dgm:cxn modelId="{B07D7943-197B-4800-81A5-C21B22011230}" type="presOf" srcId="{A5BCCBCA-D1F1-4FDF-A1D1-7562D78F1826}" destId="{4F55F015-633A-4CB7-BDDD-AC0C63BE28DE}" srcOrd="0" destOrd="4" presId="urn:microsoft.com/office/officeart/2005/8/layout/vList2"/>
    <dgm:cxn modelId="{D9D96664-5997-497D-B907-C6E141A321BF}" type="presOf" srcId="{A741009F-32AD-45B9-A196-B27723AAD7E4}" destId="{0CD4A532-C630-44FB-A85A-C53C67DF0624}" srcOrd="0" destOrd="1" presId="urn:microsoft.com/office/officeart/2005/8/layout/vList2"/>
    <dgm:cxn modelId="{F9D94F67-6CEF-4D6D-9922-2B7A29CBB4FE}" srcId="{87A7F2E2-6B9D-4DA8-BE2D-A844DDBACD81}" destId="{EBD70E60-9278-46BD-8D04-50D7CBF33953}" srcOrd="2" destOrd="0" parTransId="{8886E41F-DE01-46F2-BBE7-7AF2D4872E8C}" sibTransId="{1B95086A-39DE-42C7-A669-231571E60264}"/>
    <dgm:cxn modelId="{E98C996B-5649-4CD3-A9B2-6BDCF90AA49D}" srcId="{87A7F2E2-6B9D-4DA8-BE2D-A844DDBACD81}" destId="{A741009F-32AD-45B9-A196-B27723AAD7E4}" srcOrd="1" destOrd="0" parTransId="{3D5A7E5C-22AF-4492-B5E6-C2F5B014E0B4}" sibTransId="{B39312A0-3BFC-498C-9D8F-3F7BD7434003}"/>
    <dgm:cxn modelId="{C64A9172-74A8-459F-83CB-596AB3C33C97}" srcId="{223E85C9-910A-49F5-BCFD-CEC807DE128C}" destId="{87A7F2E2-6B9D-4DA8-BE2D-A844DDBACD81}" srcOrd="0" destOrd="0" parTransId="{65560DBE-7C0D-47B0-8EC2-C860E59D24FE}" sibTransId="{CCC4AE8E-E6BA-4E1C-91F4-4483306E331F}"/>
    <dgm:cxn modelId="{DA264553-AB50-4E48-A05C-568CD5695887}" type="presOf" srcId="{4F1B9429-04FD-4421-A2D4-3DBDCFCFE4C0}" destId="{4F55F015-633A-4CB7-BDDD-AC0C63BE28DE}" srcOrd="0" destOrd="1" presId="urn:microsoft.com/office/officeart/2005/8/layout/vList2"/>
    <dgm:cxn modelId="{0F03588C-0B08-4D6B-8D83-788B48645DB4}" type="presOf" srcId="{26865BED-A707-4743-8E9E-0FEC80815A77}" destId="{4F55F015-633A-4CB7-BDDD-AC0C63BE28DE}" srcOrd="0" destOrd="0" presId="urn:microsoft.com/office/officeart/2005/8/layout/vList2"/>
    <dgm:cxn modelId="{FAA7AB91-6361-4788-9392-F0F13256AA28}" type="presOf" srcId="{0E665CF8-7DC5-4B82-828F-5EC40891F66E}" destId="{4F55F015-633A-4CB7-BDDD-AC0C63BE28DE}" srcOrd="0" destOrd="6" presId="urn:microsoft.com/office/officeart/2005/8/layout/vList2"/>
    <dgm:cxn modelId="{1158619D-1CD7-44CE-848E-61E08333F0AC}" srcId="{26865BED-A707-4743-8E9E-0FEC80815A77}" destId="{0E665CF8-7DC5-4B82-828F-5EC40891F66E}" srcOrd="5" destOrd="0" parTransId="{C50AAD36-6506-4BC1-9B81-3FBA9AA7352D}" sibTransId="{5CD59A38-160A-4BA1-B01C-853A55F9BEF4}"/>
    <dgm:cxn modelId="{6BAD96B7-0452-400D-963B-1FABB76A3634}" type="presOf" srcId="{EBD70E60-9278-46BD-8D04-50D7CBF33953}" destId="{0CD4A532-C630-44FB-A85A-C53C67DF0624}" srcOrd="0" destOrd="2" presId="urn:microsoft.com/office/officeart/2005/8/layout/vList2"/>
    <dgm:cxn modelId="{E12EB2BB-028C-4881-9660-2B1AF30888C9}" srcId="{26865BED-A707-4743-8E9E-0FEC80815A77}" destId="{C4FEDF21-E1A1-47F2-8B95-E7379EAF2A28}" srcOrd="4" destOrd="0" parTransId="{E44776FD-43F2-4313-B6F9-4B7AFCB0279F}" sibTransId="{00026724-B34F-441E-AEBC-AE713F7331DB}"/>
    <dgm:cxn modelId="{9C0EC7D0-BBAE-44A6-BD1F-CB7BAD2F2F70}" type="presOf" srcId="{7C80C782-78AC-4BE4-A27C-98392B9979A5}" destId="{0CD4A532-C630-44FB-A85A-C53C67DF0624}" srcOrd="0" destOrd="0" presId="urn:microsoft.com/office/officeart/2005/8/layout/vList2"/>
    <dgm:cxn modelId="{81C73FE0-7BE5-480A-AEEB-BCDF396F1A5E}" type="presOf" srcId="{C505F6DB-4D6D-483F-8186-1105AF4496C5}" destId="{4F55F015-633A-4CB7-BDDD-AC0C63BE28DE}" srcOrd="0" destOrd="2" presId="urn:microsoft.com/office/officeart/2005/8/layout/vList2"/>
    <dgm:cxn modelId="{FC2F44E3-34C9-4FB2-B1D2-B2F4172A6BE4}" type="presOf" srcId="{87A7F2E2-6B9D-4DA8-BE2D-A844DDBACD81}" destId="{36ECEB6A-F622-4E20-B631-A2D3D82AF045}" srcOrd="0" destOrd="0" presId="urn:microsoft.com/office/officeart/2005/8/layout/vList2"/>
    <dgm:cxn modelId="{247BADEF-1F30-4CD7-AC93-E90FB6D914CE}" srcId="{223E85C9-910A-49F5-BCFD-CEC807DE128C}" destId="{F07872C5-FC2D-4A16-96A6-1E59F12583D5}" srcOrd="1" destOrd="0" parTransId="{8D862035-EAE0-4CC6-A517-C3222C491675}" sibTransId="{9AB690AC-9A08-4F2D-86B2-2FFBBD54AF7A}"/>
    <dgm:cxn modelId="{ABFBFCF0-41C6-407E-8CE8-FC923BD071D7}" srcId="{26865BED-A707-4743-8E9E-0FEC80815A77}" destId="{635860B0-0D81-4BE6-BD4F-710EAAAF3EE3}" srcOrd="2" destOrd="0" parTransId="{8AED3A2B-F393-43B2-A0B7-12AC6923AF55}" sibTransId="{FFAFE02E-F544-4DF7-A44C-05E004B260D6}"/>
    <dgm:cxn modelId="{034C7BFA-B425-4396-B91C-0D5D1DA275BC}" srcId="{26865BED-A707-4743-8E9E-0FEC80815A77}" destId="{A5BCCBCA-D1F1-4FDF-A1D1-7562D78F1826}" srcOrd="3" destOrd="0" parTransId="{8FA1E0A8-E3C8-478F-A2A7-2019BE54C952}" sibTransId="{4B83FDDA-C37F-4EAA-B70B-0D0C95959675}"/>
    <dgm:cxn modelId="{0DD5D75B-A862-4B13-B119-D6B7DA72831A}" type="presParOf" srcId="{2DBDE128-F159-44A1-8382-1D5FB4952780}" destId="{36ECEB6A-F622-4E20-B631-A2D3D82AF045}" srcOrd="0" destOrd="0" presId="urn:microsoft.com/office/officeart/2005/8/layout/vList2"/>
    <dgm:cxn modelId="{BC92130A-2468-4F14-A580-3F43B121090B}" type="presParOf" srcId="{2DBDE128-F159-44A1-8382-1D5FB4952780}" destId="{0CD4A532-C630-44FB-A85A-C53C67DF0624}" srcOrd="1" destOrd="0" presId="urn:microsoft.com/office/officeart/2005/8/layout/vList2"/>
    <dgm:cxn modelId="{30BC2A53-D6F3-45E4-AB77-0D1182BB6AD6}" type="presParOf" srcId="{2DBDE128-F159-44A1-8382-1D5FB4952780}" destId="{9529CDE6-046D-4B9B-B43A-C67794795C8E}" srcOrd="2" destOrd="0" presId="urn:microsoft.com/office/officeart/2005/8/layout/vList2"/>
    <dgm:cxn modelId="{6345EBAE-EAE5-4AEC-8A7A-7A2049CA6147}" type="presParOf" srcId="{2DBDE128-F159-44A1-8382-1D5FB4952780}" destId="{4F55F015-633A-4CB7-BDDD-AC0C63BE28D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CEB6A-F622-4E20-B631-A2D3D82AF045}">
      <dsp:nvSpPr>
        <dsp:cNvPr id="0" name=""/>
        <dsp:cNvSpPr/>
      </dsp:nvSpPr>
      <dsp:spPr>
        <a:xfrm>
          <a:off x="0" y="2128"/>
          <a:ext cx="6624735" cy="3770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Two microphones used on front and back of hexapod</a:t>
          </a:r>
        </a:p>
      </dsp:txBody>
      <dsp:txXfrm>
        <a:off x="18407" y="20535"/>
        <a:ext cx="6587921" cy="340245"/>
      </dsp:txXfrm>
    </dsp:sp>
    <dsp:sp modelId="{0CD4A532-C630-44FB-A85A-C53C67DF0624}">
      <dsp:nvSpPr>
        <dsp:cNvPr id="0" name=""/>
        <dsp:cNvSpPr/>
      </dsp:nvSpPr>
      <dsp:spPr>
        <a:xfrm>
          <a:off x="0" y="379188"/>
          <a:ext cx="6624735" cy="632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0335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Powered by </a:t>
          </a:r>
          <a:r>
            <a:rPr lang="en-US" sz="1600" kern="1200" dirty="0" err="1"/>
            <a:t>Lynxmotion</a:t>
          </a:r>
          <a:r>
            <a:rPr lang="en-US" sz="1600" kern="1200" dirty="0"/>
            <a:t> SSC-32U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Data into Arduino Uno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600" kern="1200" dirty="0"/>
        </a:p>
      </dsp:txBody>
      <dsp:txXfrm>
        <a:off x="0" y="379188"/>
        <a:ext cx="6624735" cy="632894"/>
      </dsp:txXfrm>
    </dsp:sp>
    <dsp:sp modelId="{9529CDE6-046D-4B9B-B43A-C67794795C8E}">
      <dsp:nvSpPr>
        <dsp:cNvPr id="0" name=""/>
        <dsp:cNvSpPr/>
      </dsp:nvSpPr>
      <dsp:spPr>
        <a:xfrm>
          <a:off x="0" y="1012082"/>
          <a:ext cx="6624735" cy="3770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Arduino used to process time-sampled audio</a:t>
          </a:r>
        </a:p>
      </dsp:txBody>
      <dsp:txXfrm>
        <a:off x="18407" y="1030489"/>
        <a:ext cx="6587921" cy="340245"/>
      </dsp:txXfrm>
    </dsp:sp>
    <dsp:sp modelId="{4F55F015-633A-4CB7-BDDD-AC0C63BE28DE}">
      <dsp:nvSpPr>
        <dsp:cNvPr id="0" name=""/>
        <dsp:cNvSpPr/>
      </dsp:nvSpPr>
      <dsp:spPr>
        <a:xfrm>
          <a:off x="0" y="1389141"/>
          <a:ext cx="6624735" cy="14710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0335" tIns="20320" rIns="113792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C++ script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Capture and store volume levels periodically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Hamming window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FFT Algorithm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Highest peak of frequency spectrum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Transform to frequency between 1-3 Hz (60-180 BPM)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Set delay between frame transformations</a:t>
          </a:r>
        </a:p>
      </dsp:txBody>
      <dsp:txXfrm>
        <a:off x="0" y="1389141"/>
        <a:ext cx="6624735" cy="14710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Dancing Hexapod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Aharon Sebton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Principles of Robotics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6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Goals</a:t>
            </a:r>
          </a:p>
        </p:txBody>
      </p:sp>
      <p:cxnSp>
        <p:nvCxnSpPr>
          <p:cNvPr id="30" name="Straight Connector 18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7EBB424-4C1F-499A-9297-BB2578085EF6}"/>
              </a:ext>
            </a:extLst>
          </p:cNvPr>
          <p:cNvSpPr txBox="1"/>
          <p:nvPr/>
        </p:nvSpPr>
        <p:spPr>
          <a:xfrm>
            <a:off x="642257" y="2407436"/>
            <a:ext cx="3690257" cy="34616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Accurately detect the BPM of the audio currently playing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Perform dance moves that are synchronized to the audio being played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9E302B7-68C2-4F48-BF15-B9B4EC9783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48201" y="640081"/>
            <a:ext cx="6909801" cy="5314406"/>
          </a:xfrm>
          <a:prstGeom prst="rect">
            <a:avLst/>
          </a:prstGeom>
        </p:spPr>
      </p:pic>
      <p:sp>
        <p:nvSpPr>
          <p:cNvPr id="31" name="Rectangle 20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2513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DA8DC-08D4-4002-9C77-FB6FD553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BPM Detection</a:t>
            </a:r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5E87D99C-C742-4AC6-8FBD-4F6B2BB8BF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2881539"/>
              </p:ext>
            </p:extLst>
          </p:nvPr>
        </p:nvGraphicFramePr>
        <p:xfrm>
          <a:off x="1343608" y="2286000"/>
          <a:ext cx="6624735" cy="2862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764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BFD1B-6A48-4402-8FD6-82331C763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12937F-04DF-42F2-BD69-0977F86FEA6A}"/>
              </a:ext>
            </a:extLst>
          </p:cNvPr>
          <p:cNvSpPr txBox="1"/>
          <p:nvPr/>
        </p:nvSpPr>
        <p:spPr>
          <a:xfrm>
            <a:off x="1306286" y="2155372"/>
            <a:ext cx="44413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Problems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Powering more than one microphone at a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Limited memory on Arduino Uno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Harmonics of true frequency present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Balancing total sample time and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Motors have slow response time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252DCC-694D-4817-A1B2-EE3BF9CCE737}"/>
              </a:ext>
            </a:extLst>
          </p:cNvPr>
          <p:cNvSpPr txBox="1"/>
          <p:nvPr/>
        </p:nvSpPr>
        <p:spPr>
          <a:xfrm>
            <a:off x="6444345" y="2155372"/>
            <a:ext cx="470822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Solutions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than one 5V pin available on SSC-32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Implemented minimalist FFT algorithm and ran sampling/calculation function in semi-real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Multiply/divide harmonic frequency by even integer to reach reasonable frequency (60-180 BPM or 1-3 Hz range)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Fs=16 Hz, 128 samples, 8 seconds/frame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solution found</a:t>
            </a:r>
          </a:p>
        </p:txBody>
      </p:sp>
    </p:spTree>
    <p:extLst>
      <p:ext uri="{BB962C8B-B14F-4D97-AF65-F5344CB8AC3E}">
        <p14:creationId xmlns:p14="http://schemas.microsoft.com/office/powerpoint/2010/main" val="2545501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1BBD0-D8CD-4BD5-A89C-C54CE1A7C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Expansions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6C21BB-5D29-4CF7-95F7-CFA5A8CCCFCA}"/>
              </a:ext>
            </a:extLst>
          </p:cNvPr>
          <p:cNvSpPr txBox="1"/>
          <p:nvPr/>
        </p:nvSpPr>
        <p:spPr>
          <a:xfrm>
            <a:off x="1249960" y="2097248"/>
            <a:ext cx="908527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Apply more filtering to improve functionality with real songs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Move towards the sound source before dancing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Find average volume level from each microphone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Move in direction of microphone with higher average until threshold is reached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Transfer project to Hexapod with 3 </a:t>
            </a:r>
            <a:r>
              <a:rPr lang="en-US" sz="2000" dirty="0" err="1"/>
              <a:t>DoF</a:t>
            </a:r>
            <a:r>
              <a:rPr lang="en-US" sz="2000" dirty="0"/>
              <a:t> per leg to allow more complex dance moves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 Teensy 4.0 for more memory, processing power, and available libraries</a:t>
            </a:r>
          </a:p>
        </p:txBody>
      </p:sp>
    </p:spTree>
    <p:extLst>
      <p:ext uri="{BB962C8B-B14F-4D97-AF65-F5344CB8AC3E}">
        <p14:creationId xmlns:p14="http://schemas.microsoft.com/office/powerpoint/2010/main" val="121155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9CFE7-DF44-4EBC-AB99-0C3FE029F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6F1425-E130-486D-85C0-E84CBC25959B}"/>
              </a:ext>
            </a:extLst>
          </p:cNvPr>
          <p:cNvSpPr txBox="1"/>
          <p:nvPr/>
        </p:nvSpPr>
        <p:spPr>
          <a:xfrm>
            <a:off x="1199626" y="2172749"/>
            <a:ext cx="98151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did I translate a reasonable BPM range to a reasonable frequency range?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What design factors needed to be balanced to determine an accurate BPM estimate?</a:t>
            </a:r>
          </a:p>
        </p:txBody>
      </p:sp>
    </p:spTree>
    <p:extLst>
      <p:ext uri="{BB962C8B-B14F-4D97-AF65-F5344CB8AC3E}">
        <p14:creationId xmlns:p14="http://schemas.microsoft.com/office/powerpoint/2010/main" val="980694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10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2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14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peration_demo">
            <a:hlinkClick r:id="" action="ppaction://media"/>
            <a:extLst>
              <a:ext uri="{FF2B5EF4-FFF2-40B4-BE49-F238E27FC236}">
                <a16:creationId xmlns:a16="http://schemas.microsoft.com/office/drawing/2014/main" id="{4E45A925-3023-4E8F-1564-22F020C894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6241" y="909136"/>
            <a:ext cx="8959517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86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1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{2507CBEB-92C2-4F92-B60B-8FC7C583F90A}tf11429527_win32</Template>
  <TotalTime>3011</TotalTime>
  <Words>268</Words>
  <Application>Microsoft Office PowerPoint</Application>
  <PresentationFormat>Widescreen</PresentationFormat>
  <Paragraphs>53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Bookman Old Style</vt:lpstr>
      <vt:lpstr>Calibri</vt:lpstr>
      <vt:lpstr>Franklin Gothic Book</vt:lpstr>
      <vt:lpstr>1_RetrospectVTI</vt:lpstr>
      <vt:lpstr>Dancing Hexapod</vt:lpstr>
      <vt:lpstr>Goals</vt:lpstr>
      <vt:lpstr>BPM Detection</vt:lpstr>
      <vt:lpstr>Troubleshooting</vt:lpstr>
      <vt:lpstr>Future Expansions</vt:lpstr>
      <vt:lpstr>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Aharon Sebton</dc:creator>
  <cp:lastModifiedBy>Aharon Sebton</cp:lastModifiedBy>
  <cp:revision>1</cp:revision>
  <dcterms:created xsi:type="dcterms:W3CDTF">2021-12-12T20:09:04Z</dcterms:created>
  <dcterms:modified xsi:type="dcterms:W3CDTF">2022-05-19T17:26:40Z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